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61" r:id="rId5"/>
    <p:sldId id="259" r:id="rId6"/>
    <p:sldId id="260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2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4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1BECEC-3A36-4781-B38C-B6B233DE53CC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74858D-FA38-4FA7-B365-59AE981607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916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4858D-FA38-4FA7-B365-59AE9816072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871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4858D-FA38-4FA7-B365-59AE9816072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055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2658B-7059-438D-AD17-8F47BC4227C3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01E3F-0723-44B7-86ED-9467E1FDD2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853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2658B-7059-438D-AD17-8F47BC4227C3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01E3F-0723-44B7-86ED-9467E1FDD2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851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2658B-7059-438D-AD17-8F47BC4227C3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01E3F-0723-44B7-86ED-9467E1FDD2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253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2658B-7059-438D-AD17-8F47BC4227C3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01E3F-0723-44B7-86ED-9467E1FDD2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558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2658B-7059-438D-AD17-8F47BC4227C3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01E3F-0723-44B7-86ED-9467E1FDD2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383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2658B-7059-438D-AD17-8F47BC4227C3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01E3F-0723-44B7-86ED-9467E1FDD2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018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2658B-7059-438D-AD17-8F47BC4227C3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01E3F-0723-44B7-86ED-9467E1FDD2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442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2658B-7059-438D-AD17-8F47BC4227C3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01E3F-0723-44B7-86ED-9467E1FDD2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887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2658B-7059-438D-AD17-8F47BC4227C3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01E3F-0723-44B7-86ED-9467E1FDD2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67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2658B-7059-438D-AD17-8F47BC4227C3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01E3F-0723-44B7-86ED-9467E1FDD2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361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2658B-7059-438D-AD17-8F47BC4227C3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01E3F-0723-44B7-86ED-9467E1FDD2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91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2658B-7059-438D-AD17-8F47BC4227C3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01E3F-0723-44B7-86ED-9467E1FDD2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512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140408" cy="2891481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>
            <a:off x="5140408" y="2891481"/>
            <a:ext cx="1729949" cy="131565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45404" y="3006811"/>
            <a:ext cx="389401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dirty="0" smtClean="0">
                <a:ln/>
                <a:solidFill>
                  <a:schemeClr val="accent3"/>
                </a:solidFill>
              </a:rPr>
              <a:t>La </a:t>
            </a:r>
            <a:r>
              <a:rPr lang="en-US" sz="8000" b="1" dirty="0" err="1" smtClean="0">
                <a:ln/>
                <a:solidFill>
                  <a:schemeClr val="accent3"/>
                </a:solidFill>
              </a:rPr>
              <a:t>souris</a:t>
            </a:r>
            <a:endParaRPr lang="ru-RU" sz="8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36054" y="1586284"/>
            <a:ext cx="347293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rencont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встречает)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1417" y="3218601"/>
            <a:ext cx="5074508" cy="2854411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7640971" y="5825862"/>
            <a:ext cx="379539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Le </a:t>
            </a:r>
            <a:r>
              <a:rPr lang="en-US" sz="7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renard</a:t>
            </a:r>
            <a:endParaRPr lang="en-US" sz="72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226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46387" y="0"/>
            <a:ext cx="393011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7200" b="1" cap="none" spc="0" dirty="0" err="1" smtClean="0">
                <a:ln/>
                <a:solidFill>
                  <a:schemeClr val="accent4"/>
                </a:solidFill>
                <a:effectLst/>
              </a:rPr>
              <a:t>L`écureuil</a:t>
            </a:r>
            <a:endParaRPr lang="ru-RU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705" y="990949"/>
            <a:ext cx="4725272" cy="579610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8134" y="1599140"/>
            <a:ext cx="6079977" cy="457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063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7516" y="840151"/>
            <a:ext cx="10924673" cy="84330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Courageux</a:t>
            </a:r>
            <a:r>
              <a:rPr lang="en-US" sz="6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</a:t>
            </a:r>
            <a:r>
              <a:rPr lang="en-US" sz="6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courageuse</a:t>
            </a:r>
            <a:r>
              <a:rPr lang="en-US" sz="6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), </a:t>
            </a:r>
            <a:r>
              <a:rPr lang="en-US" sz="6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gentil</a:t>
            </a:r>
            <a:r>
              <a:rPr lang="en-US" sz="6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</a:t>
            </a:r>
            <a:r>
              <a:rPr lang="en-US" sz="6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gentille</a:t>
            </a:r>
            <a:r>
              <a:rPr lang="en-US" sz="6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), intelligent(e)</a:t>
            </a:r>
            <a:r>
              <a:rPr lang="en-US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peureux</a:t>
            </a:r>
            <a:r>
              <a:rPr lang="en-US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6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drôle</a:t>
            </a:r>
            <a:r>
              <a:rPr lang="en-US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</a:p>
          <a:p>
            <a:pPr algn="ctr"/>
            <a:r>
              <a:rPr lang="en-US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beau (belle), petit(e), terrible,</a:t>
            </a:r>
          </a:p>
          <a:p>
            <a:pPr algn="ctr"/>
            <a:r>
              <a:rPr lang="en-US" sz="7200" dirty="0" err="1" smtClean="0"/>
              <a:t>rusé</a:t>
            </a:r>
            <a:r>
              <a:rPr lang="ru-RU" sz="7200" dirty="0" smtClean="0"/>
              <a:t> </a:t>
            </a:r>
            <a:r>
              <a:rPr lang="en-US" sz="7200" dirty="0" smtClean="0"/>
              <a:t>(</a:t>
            </a:r>
            <a:r>
              <a:rPr lang="ru-RU" sz="7200" dirty="0" smtClean="0"/>
              <a:t>хитрый)</a:t>
            </a:r>
            <a:endParaRPr lang="en-US" sz="7200" dirty="0" smtClean="0">
              <a:effectLst/>
            </a:endParaRPr>
          </a:p>
          <a:p>
            <a:r>
              <a:rPr lang="en-US" sz="6600" b="0" dirty="0" smtClean="0">
                <a:effectLst/>
              </a:rPr>
              <a:t> </a:t>
            </a:r>
          </a:p>
          <a:p>
            <a:r>
              <a:rPr lang="en-US" sz="6600" dirty="0"/>
              <a:t/>
            </a:r>
            <a:br>
              <a:rPr lang="en-US" sz="6600" dirty="0"/>
            </a:br>
            <a:endParaRPr lang="en-US" sz="6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6466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25696" y="0"/>
            <a:ext cx="6096000" cy="69865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3200" b="1" dirty="0"/>
              <a:t>-Bonjour! Ou vas -tu </a:t>
            </a:r>
            <a:r>
              <a:rPr lang="fr-FR" sz="3200" b="1" dirty="0" smtClean="0"/>
              <a:t>?</a:t>
            </a:r>
            <a:endParaRPr lang="fr-FR" sz="3200" b="1" dirty="0"/>
          </a:p>
          <a:p>
            <a:r>
              <a:rPr lang="fr-FR" sz="3200" b="1" dirty="0"/>
              <a:t>-Bonjour</a:t>
            </a:r>
            <a:r>
              <a:rPr lang="fr-FR" sz="3200" b="1" dirty="0" smtClean="0"/>
              <a:t>!</a:t>
            </a:r>
            <a:endParaRPr lang="fr-FR" sz="3200" b="1" dirty="0"/>
          </a:p>
          <a:p>
            <a:r>
              <a:rPr lang="fr-FR" sz="3200" b="1" dirty="0"/>
              <a:t>-Viens déjeuner </a:t>
            </a:r>
            <a:r>
              <a:rPr lang="fr-FR" sz="3200" b="1" dirty="0" smtClean="0"/>
              <a:t>dans ma maison?</a:t>
            </a:r>
          </a:p>
          <a:p>
            <a:r>
              <a:rPr lang="fr-FR" sz="3200" b="1" dirty="0" smtClean="0"/>
              <a:t>-Non,merci.</a:t>
            </a:r>
          </a:p>
          <a:p>
            <a:r>
              <a:rPr lang="fr-FR" sz="3200" b="1" dirty="0" smtClean="0"/>
              <a:t>-</a:t>
            </a:r>
            <a:r>
              <a:rPr lang="fr-FR" sz="3200" b="1" dirty="0"/>
              <a:t>Pourquoi</a:t>
            </a:r>
            <a:r>
              <a:rPr lang="fr-FR" sz="3200" b="1" dirty="0" smtClean="0"/>
              <a:t>?</a:t>
            </a:r>
            <a:endParaRPr lang="fr-FR" sz="3200" b="1" dirty="0"/>
          </a:p>
          <a:p>
            <a:r>
              <a:rPr lang="fr-FR" sz="3200" b="1" dirty="0"/>
              <a:t>-J’ ai un rendez-vous (встреча) avec un Gruffalo</a:t>
            </a:r>
            <a:r>
              <a:rPr lang="fr-FR" sz="3200" b="1" dirty="0" smtClean="0"/>
              <a:t>.</a:t>
            </a:r>
            <a:endParaRPr lang="fr-FR" sz="3200" b="1" dirty="0"/>
          </a:p>
          <a:p>
            <a:r>
              <a:rPr lang="fr-FR" sz="3200" b="1" dirty="0"/>
              <a:t>-Un Gruffalo?????Qu est-ce qu’ un Gruffalo</a:t>
            </a:r>
            <a:r>
              <a:rPr lang="fr-FR" sz="3200" b="1" dirty="0" smtClean="0"/>
              <a:t>?</a:t>
            </a:r>
            <a:endParaRPr lang="fr-FR" sz="3200" b="1" dirty="0"/>
          </a:p>
          <a:p>
            <a:r>
              <a:rPr lang="fr-FR" sz="3200" b="1" dirty="0"/>
              <a:t>-Il a de grands crocs (клыки) et de grands dents</a:t>
            </a:r>
            <a:r>
              <a:rPr lang="fr-FR" sz="3200" b="1" dirty="0" smtClean="0"/>
              <a:t>!</a:t>
            </a:r>
            <a:endParaRPr lang="fr-FR" sz="3200" b="1" dirty="0"/>
          </a:p>
          <a:p>
            <a:r>
              <a:rPr lang="fr-FR" sz="3200" b="1" dirty="0"/>
              <a:t>-Ou avez- vous rendez-vous</a:t>
            </a:r>
            <a:r>
              <a:rPr lang="fr-FR" sz="3200" b="1" dirty="0" smtClean="0"/>
              <a:t>?</a:t>
            </a:r>
            <a:endParaRPr lang="fr-FR" sz="3200" b="1" dirty="0"/>
          </a:p>
          <a:p>
            <a:r>
              <a:rPr lang="fr-FR" sz="3200" b="1" dirty="0"/>
              <a:t>-Ici!Et son plat préféré, c’ est le renard!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623528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140408" cy="2891481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>
            <a:off x="5140408" y="2891481"/>
            <a:ext cx="1729949" cy="131565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-40543" y="3006811"/>
            <a:ext cx="426591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800" b="1" dirty="0" smtClean="0">
                <a:ln/>
                <a:solidFill>
                  <a:schemeClr val="accent3"/>
                </a:solidFill>
              </a:rPr>
              <a:t>La </a:t>
            </a:r>
            <a:r>
              <a:rPr lang="en-US" sz="8800" b="1" dirty="0" err="1" smtClean="0">
                <a:ln/>
                <a:solidFill>
                  <a:schemeClr val="accent3"/>
                </a:solidFill>
              </a:rPr>
              <a:t>souris</a:t>
            </a:r>
            <a:endParaRPr lang="ru-RU" sz="88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46150" y="1149121"/>
            <a:ext cx="383970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rencontre</a:t>
            </a:r>
            <a:r>
              <a:rPr lang="en-US" sz="6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6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ru-RU" sz="6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встречает)</a:t>
            </a:r>
            <a:endParaRPr lang="ru-RU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6003" y="3088113"/>
            <a:ext cx="4985046" cy="383726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980242" y="5571044"/>
            <a:ext cx="418576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Le </a:t>
            </a:r>
            <a:r>
              <a:rPr lang="en-US" sz="88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hibou</a:t>
            </a:r>
            <a:endParaRPr lang="en-US" sz="8800" b="1" cap="none" spc="0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4091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418" y="1438977"/>
            <a:ext cx="9753600" cy="54864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443781" y="141757"/>
            <a:ext cx="33538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Le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Gruffalo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31970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127</Words>
  <Application>Microsoft Office PowerPoint</Application>
  <PresentationFormat>Широкоэкранный</PresentationFormat>
  <Paragraphs>27</Paragraphs>
  <Slides>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child5-1</cp:lastModifiedBy>
  <cp:revision>6</cp:revision>
  <dcterms:created xsi:type="dcterms:W3CDTF">2017-12-23T15:47:23Z</dcterms:created>
  <dcterms:modified xsi:type="dcterms:W3CDTF">2019-11-06T08:56:52Z</dcterms:modified>
</cp:coreProperties>
</file>